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7252" autoAdjust="0"/>
    <p:restoredTop sz="86344" autoAdjust="0"/>
  </p:normalViewPr>
  <p:slideViewPr>
    <p:cSldViewPr>
      <p:cViewPr varScale="1">
        <p:scale>
          <a:sx n="73" d="100"/>
          <a:sy n="73" d="100"/>
        </p:scale>
        <p:origin x="-16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142" y="-84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раз слайда 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Заметки 11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E6CE0-A670-4C6F-9ED5-D55E1AEEFF14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095E1-FDC2-4087-89FF-3CB08152C2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942C9-E4E8-4DAE-8DBA-089E56523FD3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ACEC5-C203-4276-87CE-8EF0873E4A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E3D08-E597-4087-BFCC-A839215917F1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BE66B-C657-4779-A66F-647461FC04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E2199-8642-4D54-82C0-CF6F81F3A51F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0F74A-06EE-47AF-935F-95A6013E76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43F80-1EF8-445D-9DE4-535823BBDB4A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738F2-27FF-4F0E-8433-54C0A9C36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F9838-BB32-4119-8306-F0F153C54A25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F6C0D-9BD8-4589-A99C-5A04BB9E68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C093F-501F-4689-B6FF-2EBFC1A69B0E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CFCD6-66F0-483A-A2AE-2940CA81ED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F1958-0C0B-410B-8717-21613D268CBE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2D697-A590-4152-9679-694D15880F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2DDD2-6A16-4646-B23F-E12A414AD161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DE1B7-8336-4249-8E4E-20C902DD87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9A3F8-1A14-429F-BA61-D7FB3BA634B4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E6DD4-8497-4F39-B3B3-8FED507898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8DB51-ADCE-43E1-AE16-96954AE93FE6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4EF0C-098A-4C88-A8F8-B370FB5CA1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2E40359-3334-445F-A5FA-C023AE7838DA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03DA9A3-BCC1-4655-9EC7-5BE3F53426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05" r:id="rId2"/>
    <p:sldLayoutId id="2147484014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5" r:id="rId9"/>
    <p:sldLayoutId id="2147484011" r:id="rId10"/>
    <p:sldLayoutId id="21474840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beda.aero/ru/about/news/news-600/" TargetMode="External"/><Relationship Id="rId7" Type="http://schemas.openxmlformats.org/officeDocument/2006/relationships/image" Target="../media/image7.png"/><Relationship Id="rId2" Type="http://schemas.openxmlformats.org/officeDocument/2006/relationships/hyperlink" Target="https://www.aeroflot.ru/ru-ru/news/62479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hyperlink" Target="https://nordwindairlines.ru/ru/news/319" TargetMode="External"/><Relationship Id="rId4" Type="http://schemas.openxmlformats.org/officeDocument/2006/relationships/hyperlink" Target="https://azimuth.aero/ru/news/aviakompaniya-azimut-soobshchaet-o-poryadke-vozvrata-aviabiletov-dlya-grazhdan-rf-podlezhashchih-prizyvu-v-period-mobilizaci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0025" y="762000"/>
            <a:ext cx="1169988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8313" y="773113"/>
            <a:ext cx="8229600" cy="139065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altLang="ru-RU" sz="2900" b="1" smtClean="0">
                <a:solidFill>
                  <a:srgbClr val="0B5395"/>
                </a:solidFill>
              </a:rPr>
              <a:t>            </a:t>
            </a:r>
            <a:br>
              <a:rPr lang="ru-RU" altLang="ru-RU" sz="2900" b="1" smtClean="0">
                <a:solidFill>
                  <a:srgbClr val="0B5395"/>
                </a:solidFill>
              </a:rPr>
            </a:br>
            <a:r>
              <a:rPr lang="ru-RU" altLang="ru-RU" sz="2200" b="1" smtClean="0">
                <a:solidFill>
                  <a:srgbClr val="292934"/>
                </a:solidFill>
              </a:rPr>
              <a:t>ОРЕНБУРГСКАЯ ТРАНСПОРТНАЯ ПРОКУРАТУРА  </a:t>
            </a:r>
            <a:br>
              <a:rPr lang="ru-RU" altLang="ru-RU" sz="2200" b="1" smtClean="0">
                <a:solidFill>
                  <a:srgbClr val="292934"/>
                </a:solidFill>
              </a:rPr>
            </a:br>
            <a:r>
              <a:rPr lang="ru-RU" altLang="ru-RU" sz="1600" smtClean="0">
                <a:solidFill>
                  <a:schemeClr val="tx1"/>
                </a:solidFill>
              </a:rPr>
              <a:t>г. Оренбург, Проспект Парковый, д. 6, тел. 301-320</a:t>
            </a:r>
            <a:br>
              <a:rPr lang="ru-RU" altLang="ru-RU" sz="1600" smtClean="0">
                <a:solidFill>
                  <a:schemeClr val="tx1"/>
                </a:solidFill>
              </a:rPr>
            </a:br>
            <a:r>
              <a:rPr lang="ru-RU" altLang="ru-RU" sz="1600" smtClean="0">
                <a:solidFill>
                  <a:schemeClr val="tx1"/>
                </a:solidFill>
                <a:latin typeface="Arial" charset="0"/>
              </a:rPr>
              <a:t/>
            </a:r>
            <a:br>
              <a:rPr lang="ru-RU" altLang="ru-RU" sz="1600" smtClean="0">
                <a:solidFill>
                  <a:schemeClr val="tx1"/>
                </a:solidFill>
                <a:latin typeface="Arial" charset="0"/>
              </a:rPr>
            </a:br>
            <a:r>
              <a:rPr lang="ru-RU" altLang="ru-RU" sz="2600" b="1" smtClean="0">
                <a:solidFill>
                  <a:schemeClr val="tx1"/>
                </a:solidFill>
              </a:rPr>
              <a:t>ПАМЯТКА</a:t>
            </a:r>
            <a:r>
              <a:rPr lang="ru-RU" altLang="ru-RU" sz="2000" b="1" smtClean="0">
                <a:solidFill>
                  <a:srgbClr val="FF0000"/>
                </a:solidFill>
              </a:rPr>
              <a:t/>
            </a:r>
            <a:br>
              <a:rPr lang="ru-RU" altLang="ru-RU" sz="2000" b="1" smtClean="0">
                <a:solidFill>
                  <a:srgbClr val="FF0000"/>
                </a:solidFill>
              </a:rPr>
            </a:br>
            <a:r>
              <a:rPr lang="ru-RU" altLang="ru-RU" sz="2900" b="1" smtClean="0">
                <a:solidFill>
                  <a:srgbClr val="FF0000"/>
                </a:solidFill>
              </a:rPr>
              <a:t>           </a:t>
            </a:r>
            <a:endParaRPr lang="ru-RU" altLang="ru-RU" sz="1100" b="1" smtClean="0">
              <a:solidFill>
                <a:schemeClr val="tx1"/>
              </a:solidFill>
            </a:endParaRPr>
          </a:p>
        </p:txBody>
      </p:sp>
      <p:sp>
        <p:nvSpPr>
          <p:cNvPr id="5124" name="Объект 10"/>
          <p:cNvSpPr>
            <a:spLocks noGrp="1"/>
          </p:cNvSpPr>
          <p:nvPr>
            <p:ph sz="half" idx="1"/>
          </p:nvPr>
        </p:nvSpPr>
        <p:spPr>
          <a:xfrm>
            <a:off x="304800" y="2636838"/>
            <a:ext cx="5010150" cy="3455987"/>
          </a:xfrm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altLang="ru-RU" sz="1600" smtClean="0"/>
              <a:t>В связи с проводимыми согласно Указу Президента Российской Федерации от 21.09.2022 </a:t>
            </a:r>
            <a:br>
              <a:rPr lang="ru-RU" altLang="ru-RU" sz="1600" smtClean="0"/>
            </a:br>
            <a:r>
              <a:rPr lang="ru-RU" altLang="ru-RU" sz="1600" smtClean="0"/>
              <a:t>№ 647 «Об объявлении частичной мобилизации» мероприятиями по призыву граждан РФ на военную службу по мобилизации в Вооруженные силы, российские перевозчики осуществят возврат денежных средств мобилизованным гражданам за неиспользованные билеты. Если мобилизованный гражданин купил билет до 21 сентября 2022 года, необходимо обратиться по месту его приобретения и предоставить документы, подтверждающие мобилизацию.</a:t>
            </a:r>
          </a:p>
          <a:p>
            <a:pPr marL="0" indent="0" algn="just" eaLnBrk="1" hangingPunct="1">
              <a:buFont typeface="Arial" charset="0"/>
              <a:buNone/>
            </a:pPr>
            <a:endParaRPr lang="ru-RU" altLang="ru-RU" sz="1300" smtClean="0"/>
          </a:p>
        </p:txBody>
      </p:sp>
      <p:sp>
        <p:nvSpPr>
          <p:cNvPr id="5125" name="Прямоугольник 12"/>
          <p:cNvSpPr>
            <a:spLocks noChangeArrowheads="1"/>
          </p:cNvSpPr>
          <p:nvPr/>
        </p:nvSpPr>
        <p:spPr bwMode="auto">
          <a:xfrm>
            <a:off x="17463" y="1722438"/>
            <a:ext cx="8388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altLang="ru-RU" sz="1600" b="1" dirty="0" smtClean="0">
                <a:latin typeface="+mj-lt"/>
              </a:rPr>
              <a:t>МОБИЛИЗОВАННЫЕ ГРАЖДАНЕ МОГУТ ВЕРНУТЬ БИЛЕТЫ НА ПОЕЗДА И САМОЛЁТЫ,</a:t>
            </a:r>
            <a:br>
              <a:rPr lang="ru-RU" altLang="ru-RU" sz="1600" b="1" dirty="0" smtClean="0">
                <a:latin typeface="+mj-lt"/>
              </a:rPr>
            </a:br>
            <a:r>
              <a:rPr lang="ru-RU" altLang="ru-RU" sz="1600" b="1" dirty="0" smtClean="0">
                <a:latin typeface="+mj-lt"/>
              </a:rPr>
              <a:t> В ТОМ ЧИСЛЕ НЕВОЗВРАТНЫЕ!</a:t>
            </a:r>
          </a:p>
        </p:txBody>
      </p:sp>
      <p:sp>
        <p:nvSpPr>
          <p:cNvPr id="5126" name="AutoShape 15"/>
          <p:cNvSpPr>
            <a:spLocks noChangeAspect="1" noChangeArrowheads="1"/>
          </p:cNvSpPr>
          <p:nvPr/>
        </p:nvSpPr>
        <p:spPr bwMode="auto">
          <a:xfrm>
            <a:off x="0" y="457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5127" name="AutoShape 14"/>
          <p:cNvSpPr>
            <a:spLocks noChangeAspect="1" noChangeArrowheads="1"/>
          </p:cNvSpPr>
          <p:nvPr/>
        </p:nvSpPr>
        <p:spPr bwMode="auto">
          <a:xfrm>
            <a:off x="0" y="762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5128" name="AutoShape 11" descr="https://yt3.ggpht.com/a/AGF-l78G0zkoZBbaSLOl7kCYLrhhtLN5LkUERHHjxw=s900-c-k-c0xffffffff-no-rj-m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5129" name="AutoShape 13" descr="https://yt3.ggpht.com/a/AGF-l78G0zkoZBbaSLOl7kCYLrhhtLN5LkUERHHjxw=s900-c-k-c0xffffffff-no-rj-mo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5130" name="AutoShape 15" descr="https://yt3.ggpht.com/a/AGF-l78G0zkoZBbaSLOl7kCYLrhhtLN5LkUERHHjxw=s900-c-k-c0xffffffff-no-rj-mo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5131" name="AutoShape 17" descr="https://yt3.ggpht.com/a/AGF-l78G0zkoZBbaSLOl7kCYLrhhtLN5LkUERHHjxw=s900-c-k-c0xffffffff-no-rj-mo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5132" name="AutoShape 20" descr="https://pewe.biz/media/images/flughafen-symbol-01.jpg"/>
          <p:cNvSpPr>
            <a:spLocks noChangeAspect="1" noChangeArrowheads="1"/>
          </p:cNvSpPr>
          <p:nvPr/>
        </p:nvSpPr>
        <p:spPr bwMode="auto">
          <a:xfrm>
            <a:off x="765175" y="4651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5133" name="AutoShape 16" descr="https://www.pngmart.com/files/6/Train-PNG-Photo.png"/>
          <p:cNvSpPr>
            <a:spLocks noChangeAspect="1" noChangeArrowheads="1"/>
          </p:cNvSpPr>
          <p:nvPr/>
        </p:nvSpPr>
        <p:spPr bwMode="auto">
          <a:xfrm>
            <a:off x="917575" y="6175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pic>
        <p:nvPicPr>
          <p:cNvPr id="5134" name="Picture 20" descr="https://media.cntraveler.com/photos/5b47bf2c4b1b564ac0e61d76/16:9/w_2560%2Cc_limit/CNT_Intel_Plane%2520Tickets_072018_TM%2520Detwil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80038" y="2924175"/>
            <a:ext cx="360997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 descr="https://media.1777.ru/images/images_processing/346/3466135735466386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6147" name="AutoShape 8"/>
          <p:cNvSpPr>
            <a:spLocks noChangeAspect="1" noChangeArrowheads="1"/>
          </p:cNvSpPr>
          <p:nvPr/>
        </p:nvSpPr>
        <p:spPr bwMode="auto">
          <a:xfrm>
            <a:off x="0" y="457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6148" name="AutoShape 7"/>
          <p:cNvSpPr>
            <a:spLocks noChangeAspect="1" noChangeArrowheads="1"/>
          </p:cNvSpPr>
          <p:nvPr/>
        </p:nvSpPr>
        <p:spPr bwMode="auto">
          <a:xfrm>
            <a:off x="0" y="762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-6350" y="931863"/>
            <a:ext cx="9113838" cy="2246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ru-RU" sz="1400" dirty="0">
                <a:latin typeface="+mn-lt"/>
              </a:rPr>
              <a:t>Холдинг </a:t>
            </a:r>
            <a:r>
              <a:rPr lang="ru-RU" sz="1400" b="1" dirty="0">
                <a:latin typeface="+mn-lt"/>
              </a:rPr>
              <a:t>«РЖД»</a:t>
            </a:r>
            <a:r>
              <a:rPr lang="ru-RU" sz="1400" dirty="0">
                <a:latin typeface="+mn-lt"/>
              </a:rPr>
              <a:t> обеспечивает возможность вернуть деньги за билеты на поезда дальнего следования, в том числе купленные по «невозвратному» тарифу, всем мобилизованным гражданам.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Возврат денежных средств будет осуществляться без удержания дополнительных сборов и плат.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На тех же условиях будет осуществляться возврат денежных средств за проездные документы лицам, которые планировали отправиться вместе с призванным в совместную поездку.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Вернуть деньги без дополнительных сборов и плат можно также за билеты и абонементы на пригородные поезда.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Для возврата проездных документов пассажирам достаточно обратиться в железнодорожную кассу, предъявив документ, удостоверяющий личность, а также повестку или мобилизационное предписание, в которых содержится информация о сборном пункте и сроках явки на такой пункт</a:t>
            </a:r>
            <a:r>
              <a:rPr lang="ru-RU" sz="1400" dirty="0" smtClean="0">
                <a:latin typeface="+mn-lt"/>
              </a:rPr>
              <a:t>.</a:t>
            </a:r>
            <a:endParaRPr lang="ru-RU" sz="1400" dirty="0">
              <a:latin typeface="+mn-lt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350" y="3314700"/>
            <a:ext cx="5213350" cy="289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ru-RU" sz="1400" dirty="0">
                <a:latin typeface="+mn-lt"/>
              </a:rPr>
              <a:t>Ряд авиаперевозчиков также заявили о готовности вернуть денежные средства за билет мобилизованным гражданам: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1400" b="1" dirty="0">
                <a:latin typeface="+mn-lt"/>
              </a:rPr>
              <a:t>«Аэрофлот»</a:t>
            </a:r>
            <a:r>
              <a:rPr lang="ru-RU" sz="1400" dirty="0">
                <a:latin typeface="+mn-lt"/>
              </a:rPr>
              <a:t> – </a:t>
            </a:r>
            <a:r>
              <a:rPr lang="ru-RU" sz="1400" u="sng" dirty="0">
                <a:latin typeface="+mn-lt"/>
                <a:hlinkClick r:id="rId2"/>
              </a:rPr>
              <a:t>https://www.aeroflot.ru/ru-ru/news/62479</a:t>
            </a:r>
            <a:endParaRPr lang="ru-RU" sz="1400" dirty="0"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1400" b="1" dirty="0">
                <a:latin typeface="+mn-lt"/>
              </a:rPr>
              <a:t>«Победа»</a:t>
            </a:r>
            <a:r>
              <a:rPr lang="ru-RU" sz="1400" dirty="0">
                <a:latin typeface="+mn-lt"/>
              </a:rPr>
              <a:t> – </a:t>
            </a:r>
            <a:r>
              <a:rPr lang="ru-RU" sz="1400" u="sng" dirty="0">
                <a:latin typeface="+mn-lt"/>
                <a:hlinkClick r:id="rId3"/>
              </a:rPr>
              <a:t>https://www.pobeda.aero/ru/about/news/news-600/</a:t>
            </a:r>
            <a:endParaRPr lang="ru-RU" sz="1400" dirty="0"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sz="1400" b="1" dirty="0">
                <a:latin typeface="+mn-lt"/>
              </a:rPr>
              <a:t>«Азимут»</a:t>
            </a:r>
            <a:r>
              <a:rPr lang="ru-RU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–</a:t>
            </a:r>
            <a:r>
              <a:rPr lang="ru-RU" sz="1400" dirty="0">
                <a:latin typeface="+mn-lt"/>
              </a:rPr>
              <a:t> </a:t>
            </a:r>
            <a:r>
              <a:rPr lang="ru-RU" sz="1400" u="sng" dirty="0">
                <a:latin typeface="+mn-lt"/>
                <a:hlinkClick r:id="rId4"/>
              </a:rPr>
              <a:t>https://azimuth.aero/ru/news/aviakompaniya-azimut-soobshchaet-o-poryadke-vozvrata-aviabiletov-dlya-grazhdan-rf-podlezhashchih-prizyvu-v-period-mobilizacii</a:t>
            </a:r>
            <a:endParaRPr lang="ru-RU" sz="1400" dirty="0"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</a:rPr>
              <a:t>«</a:t>
            </a:r>
            <a:r>
              <a:rPr lang="en-US" sz="1400" b="1" dirty="0" err="1">
                <a:latin typeface="+mn-lt"/>
              </a:rPr>
              <a:t>NordWind</a:t>
            </a:r>
            <a:r>
              <a:rPr lang="en-US" sz="1400" b="1" dirty="0">
                <a:latin typeface="+mn-lt"/>
              </a:rPr>
              <a:t>»</a:t>
            </a:r>
            <a:r>
              <a:rPr lang="en-US" sz="1400" dirty="0">
                <a:latin typeface="+mn-lt"/>
              </a:rPr>
              <a:t> – </a:t>
            </a:r>
            <a:r>
              <a:rPr lang="en-US" sz="1400" u="sng" dirty="0">
                <a:latin typeface="+mn-lt"/>
                <a:hlinkClick r:id="rId5"/>
              </a:rPr>
              <a:t>https://nordwindairlines.ru/ru/news/319</a:t>
            </a:r>
            <a:endParaRPr lang="ru-RU" sz="1400" dirty="0"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  <a:defRPr/>
            </a:pPr>
            <a:endParaRPr lang="ru-RU" sz="1400" dirty="0">
              <a:latin typeface="+mn-lt"/>
            </a:endParaRPr>
          </a:p>
          <a:p>
            <a:pPr algn="just">
              <a:defRPr/>
            </a:pPr>
            <a:r>
              <a:rPr lang="ru-RU" sz="1400" dirty="0">
                <a:latin typeface="+mn-lt"/>
              </a:rPr>
              <a:t>Работа по возврату денежных средств ведется и другими авиакомпаниями (</a:t>
            </a:r>
            <a:r>
              <a:rPr lang="ru-RU" sz="1400" b="1" i="1" dirty="0">
                <a:latin typeface="+mn-lt"/>
              </a:rPr>
              <a:t>«S7»</a:t>
            </a:r>
            <a:r>
              <a:rPr lang="ru-RU" sz="1400" i="1" dirty="0">
                <a:latin typeface="+mn-lt"/>
              </a:rPr>
              <a:t>, </a:t>
            </a:r>
            <a:r>
              <a:rPr lang="ru-RU" sz="1400" b="1" i="1" dirty="0">
                <a:latin typeface="+mn-lt"/>
              </a:rPr>
              <a:t>«</a:t>
            </a:r>
            <a:r>
              <a:rPr lang="ru-RU" sz="1400" b="1" i="1" dirty="0" err="1">
                <a:latin typeface="+mn-lt"/>
              </a:rPr>
              <a:t>ЮТэйр</a:t>
            </a:r>
            <a:r>
              <a:rPr lang="ru-RU" sz="1400" b="1" i="1" dirty="0">
                <a:latin typeface="+mn-lt"/>
              </a:rPr>
              <a:t>»</a:t>
            </a:r>
            <a:r>
              <a:rPr lang="ru-RU" sz="1400" i="1" dirty="0">
                <a:latin typeface="+mn-lt"/>
              </a:rPr>
              <a:t>, </a:t>
            </a:r>
            <a:r>
              <a:rPr lang="ru-RU" sz="1400" b="1" i="1" dirty="0">
                <a:latin typeface="+mn-lt"/>
              </a:rPr>
              <a:t>«Уральские авиалинии»</a:t>
            </a:r>
            <a:r>
              <a:rPr lang="ru-RU" sz="1400" i="1" dirty="0">
                <a:latin typeface="+mn-lt"/>
              </a:rPr>
              <a:t>, и др.</a:t>
            </a:r>
            <a:r>
              <a:rPr lang="ru-RU" sz="1400" dirty="0">
                <a:latin typeface="+mn-lt"/>
              </a:rPr>
              <a:t>).</a:t>
            </a:r>
          </a:p>
        </p:txBody>
      </p:sp>
      <p:sp>
        <p:nvSpPr>
          <p:cNvPr id="6151" name="AutoShape 13" descr="https://i.pinimg.com/originals/0f/c2/1f/0fc21f5dbf600f6bcb1dc5f7985acfe4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pic>
        <p:nvPicPr>
          <p:cNvPr id="6152" name="Picture 14" descr="https://upload.wikimedia.org/wikipedia/commons/thumb/6/62/Airplane_clipart.svg/2560px-Airplane_clipart.svg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78425" y="4949825"/>
            <a:ext cx="3970338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18" descr="https://www.pngmart.com/files/6/Train-PNG-Photo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81625" y="3043238"/>
            <a:ext cx="3725863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219700" y="6192838"/>
            <a:ext cx="39084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charset="0"/>
              <a:buNone/>
              <a:defRPr/>
            </a:pPr>
            <a:r>
              <a:rPr lang="ru-RU" altLang="ru-RU" sz="1200" dirty="0">
                <a:latin typeface="+mn-lt"/>
              </a:rPr>
              <a:t>Помощник </a:t>
            </a:r>
            <a:r>
              <a:rPr lang="ru-RU" altLang="ru-RU" sz="1200" dirty="0">
                <a:latin typeface="+mn-lt"/>
              </a:rPr>
              <a:t>Оренбургского транспортного прокурора </a:t>
            </a:r>
          </a:p>
          <a:p>
            <a:pPr algn="r">
              <a:buFont typeface="Arial" charset="0"/>
              <a:buNone/>
              <a:defRPr/>
            </a:pPr>
            <a:r>
              <a:rPr lang="ru-RU" altLang="ru-RU" sz="1200" dirty="0" err="1">
                <a:latin typeface="+mn-lt"/>
              </a:rPr>
              <a:t>Мамазяров</a:t>
            </a:r>
            <a:r>
              <a:rPr lang="ru-RU" altLang="ru-RU" sz="1200" dirty="0">
                <a:latin typeface="+mn-lt"/>
              </a:rPr>
              <a:t> Р.И.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350</TotalTime>
  <Words>167</Words>
  <Application>Microsoft Office PowerPoint</Application>
  <PresentationFormat>Экран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Constantia</vt:lpstr>
      <vt:lpstr>Wingdings 2</vt:lpstr>
      <vt:lpstr>Поток</vt:lpstr>
      <vt:lpstr>             ОРЕНБУРГСКАЯ ТРАНСПОРТНАЯ ПРОКУРАТУРА   г. Оренбург, Проспект Парковый, д. 6, тел. 301-320  ПАМЯТКА            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ПАМЯТКА: ЧТО НУЖНО ЗНАТЬ О КОРРУПЦИИ?</dc:title>
  <dc:creator>Валерия Бессонова</dc:creator>
  <cp:lastModifiedBy>Samsung</cp:lastModifiedBy>
  <cp:revision>40</cp:revision>
  <cp:lastPrinted>2022-03-02T05:39:57Z</cp:lastPrinted>
  <dcterms:created xsi:type="dcterms:W3CDTF">2020-12-16T13:25:00Z</dcterms:created>
  <dcterms:modified xsi:type="dcterms:W3CDTF">2022-11-22T04:54:57Z</dcterms:modified>
</cp:coreProperties>
</file>